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roxima Nova"/>
      <p:regular r:id="rId7"/>
      <p:bold r:id="rId8"/>
      <p:italic r:id="rId9"/>
      <p:boldItalic r:id="rId10"/>
    </p:embeddedFont>
    <p:embeddedFont>
      <p:font typeface="Proxima Nova Extrabold"/>
      <p:bold r:id="rId11"/>
    </p:embeddedFont>
    <p:embeddedFont>
      <p:font typeface="Proxima Nova Semibold"/>
      <p:regular r:id="rId12"/>
      <p:bold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928">
          <p15:clr>
            <a:srgbClr val="9AA0A6"/>
          </p15:clr>
        </p15:guide>
        <p15:guide id="2" pos="224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928"/>
        <p:guide pos="224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Extrabold-bold.fntdata"/><Relationship Id="rId10" Type="http://schemas.openxmlformats.org/officeDocument/2006/relationships/font" Target="fonts/ProximaNova-boldItalic.fntdata"/><Relationship Id="rId13" Type="http://schemas.openxmlformats.org/officeDocument/2006/relationships/font" Target="fonts/ProximaNovaSemibold-bold.fntdata"/><Relationship Id="rId12" Type="http://schemas.openxmlformats.org/officeDocument/2006/relationships/font" Target="fonts/ProximaNovaSemibol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roximaNova-italic.fntdata"/><Relationship Id="rId14" Type="http://schemas.openxmlformats.org/officeDocument/2006/relationships/font" Target="fonts/ProximaNovaSemibol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roximaNova-regular.fntdata"/><Relationship Id="rId8" Type="http://schemas.openxmlformats.org/officeDocument/2006/relationships/font" Target="fonts/ProximaNov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43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43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anchorCtr="0" anchor="b" bIns="95600" lIns="95600" spcFirstLastPara="1" rIns="95600" wrap="square" tIns="95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300"/>
          </a:xfrm>
          <a:prstGeom prst="rect">
            <a:avLst/>
          </a:prstGeom>
        </p:spPr>
        <p:txBody>
          <a:bodyPr anchorCtr="0" anchor="t" bIns="95600" lIns="95600" spcFirstLastPara="1" rIns="95600" wrap="square" tIns="95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78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5600" lIns="95600" spcFirstLastPara="1" rIns="95600" wrap="square" tIns="95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5600" lIns="95600" spcFirstLastPara="1" rIns="95600" wrap="square" tIns="95600">
            <a:noAutofit/>
          </a:bodyPr>
          <a:lstStyle>
            <a:lvl1pPr indent="-349250" lvl="0" marL="4572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ctr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ctr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ctr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ctr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ctr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78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78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78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5600" lIns="95600" spcFirstLastPara="1" rIns="95600" wrap="square" tIns="956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</p:spPr>
        <p:txBody>
          <a:bodyPr anchorCtr="0" anchor="t" bIns="95600" lIns="95600" spcFirstLastPara="1" rIns="95600" wrap="square" tIns="95600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78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5600" lIns="95600" spcFirstLastPara="1" rIns="95600" wrap="square" tIns="956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anchorCtr="0" anchor="t" bIns="95600" lIns="95600" spcFirstLastPara="1" rIns="95600" wrap="square" tIns="956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anchorCtr="0" anchor="t" bIns="95600" lIns="95600" spcFirstLastPara="1" rIns="95600" wrap="square" tIns="956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78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5600" lIns="95600" spcFirstLastPara="1" rIns="95600" wrap="square" tIns="956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78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5600" lIns="95600" spcFirstLastPara="1" rIns="95600" wrap="square" tIns="956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8700"/>
          </a:xfrm>
          <a:prstGeom prst="rect">
            <a:avLst/>
          </a:prstGeom>
        </p:spPr>
        <p:txBody>
          <a:bodyPr anchorCtr="0" anchor="t" bIns="95600" lIns="95600" spcFirstLastPara="1" rIns="95600" wrap="square" tIns="95600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311150" lvl="1" marL="9144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78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78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5600" lIns="95600" spcFirstLastPara="1" rIns="95600" wrap="square" tIns="95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5600" lIns="95600" spcFirstLastPara="1" rIns="95600" wrap="square" tIns="95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5600" lIns="95600" spcFirstLastPara="1" rIns="95600" wrap="square" tIns="95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78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7800"/>
          </a:xfrm>
          <a:prstGeom prst="rect">
            <a:avLst/>
          </a:prstGeom>
        </p:spPr>
        <p:txBody>
          <a:bodyPr anchorCtr="0" anchor="ctr" bIns="95600" lIns="95600" spcFirstLastPara="1" rIns="95600" wrap="square" tIns="95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5600" lIns="95600" spcFirstLastPara="1" rIns="95600" wrap="square" tIns="956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Proxima Nova Extrabold"/>
              <a:buNone/>
              <a:defRPr sz="2900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Proxima Nova Extrabold"/>
              <a:buNone/>
              <a:defRPr sz="2900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Proxima Nova Extrabold"/>
              <a:buNone/>
              <a:defRPr sz="2900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Proxima Nova Extrabold"/>
              <a:buNone/>
              <a:defRPr sz="2900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Proxima Nova Extrabold"/>
              <a:buNone/>
              <a:defRPr sz="2900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Proxima Nova Extrabold"/>
              <a:buNone/>
              <a:defRPr sz="2900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Proxima Nova Extrabold"/>
              <a:buNone/>
              <a:defRPr sz="2900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Proxima Nova Extrabold"/>
              <a:buNone/>
              <a:defRPr sz="2900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Proxima Nova Extrabold"/>
              <a:buNone/>
              <a:defRPr sz="2900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5600" lIns="95600" spcFirstLastPara="1" rIns="95600" wrap="square" tIns="95600">
            <a:noAutofit/>
          </a:bodyPr>
          <a:lstStyle>
            <a:lvl1pPr indent="-3492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Proxima Nova Semibold"/>
              <a:buChar char="●"/>
              <a:defRPr sz="1900">
                <a:solidFill>
                  <a:schemeClr val="dk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indent="-323850" lvl="1" marL="9144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roxima Nova Semibold"/>
              <a:buChar char="○"/>
              <a:defRPr sz="1500">
                <a:solidFill>
                  <a:schemeClr val="dk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indent="-323850" lvl="2" marL="13716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roxima Nova Semibold"/>
              <a:buChar char="■"/>
              <a:defRPr sz="1500">
                <a:solidFill>
                  <a:schemeClr val="dk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indent="-323850" lvl="3" marL="18288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roxima Nova Semibold"/>
              <a:buChar char="●"/>
              <a:defRPr sz="1500">
                <a:solidFill>
                  <a:schemeClr val="dk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indent="-323850" lvl="4" marL="22860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roxima Nova Semibold"/>
              <a:buChar char="○"/>
              <a:defRPr sz="1500">
                <a:solidFill>
                  <a:schemeClr val="dk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indent="-323850" lvl="5" marL="27432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roxima Nova Semibold"/>
              <a:buChar char="■"/>
              <a:defRPr sz="1500">
                <a:solidFill>
                  <a:schemeClr val="dk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indent="-323850" lvl="6" marL="32004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roxima Nova Semibold"/>
              <a:buChar char="●"/>
              <a:defRPr sz="1500">
                <a:solidFill>
                  <a:schemeClr val="dk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indent="-323850" lvl="7" marL="36576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roxima Nova Semibold"/>
              <a:buChar char="○"/>
              <a:defRPr sz="1500">
                <a:solidFill>
                  <a:schemeClr val="dk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indent="-323850" lvl="8" marL="4114800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Clr>
                <a:schemeClr val="dk2"/>
              </a:buClr>
              <a:buSzPts val="1500"/>
              <a:buFont typeface="Proxima Nova Semibold"/>
              <a:buChar char="■"/>
              <a:defRPr sz="1500">
                <a:solidFill>
                  <a:schemeClr val="dk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5600" lIns="95600" spcFirstLastPara="1" rIns="95600" wrap="square" tIns="95600">
            <a:no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47800" y="233225"/>
            <a:ext cx="2410800" cy="104589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6B6B6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30362" l="30362" r="0" t="0"/>
          <a:stretch/>
        </p:blipFill>
        <p:spPr>
          <a:xfrm>
            <a:off x="434775" y="428141"/>
            <a:ext cx="2037000" cy="2037000"/>
          </a:xfrm>
          <a:prstGeom prst="ellipse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6" name="Google Shape;56;p13"/>
          <p:cNvSpPr txBox="1"/>
          <p:nvPr/>
        </p:nvSpPr>
        <p:spPr>
          <a:xfrm>
            <a:off x="539280" y="4827650"/>
            <a:ext cx="18786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email@dominio.com</a:t>
            </a:r>
            <a:endParaRPr sz="9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39280" y="5043100"/>
            <a:ext cx="18786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+55 11 99999-9999</a:t>
            </a:r>
            <a:endParaRPr sz="9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39280" y="5334750"/>
            <a:ext cx="18786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São Paulo, Brasil</a:t>
            </a:r>
            <a:endParaRPr sz="9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39280" y="5626400"/>
            <a:ext cx="18786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www.seusite.com.br</a:t>
            </a:r>
            <a:endParaRPr sz="9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3418058" y="2286500"/>
            <a:ext cx="0" cy="2368800"/>
          </a:xfrm>
          <a:prstGeom prst="straightConnector1">
            <a:avLst/>
          </a:prstGeom>
          <a:noFill/>
          <a:ln cap="flat" cmpd="sng" w="19050">
            <a:solidFill>
              <a:srgbClr val="6B6B6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/>
          <p:nvPr/>
        </p:nvSpPr>
        <p:spPr>
          <a:xfrm>
            <a:off x="3359258" y="2238150"/>
            <a:ext cx="117600" cy="1176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6B6B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3553325" y="2110925"/>
            <a:ext cx="3390600" cy="7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434343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NOME DO CARGO</a:t>
            </a:r>
            <a:endParaRPr sz="1200">
              <a:solidFill>
                <a:srgbClr val="434343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EMPRESA	</a:t>
            </a:r>
            <a:r>
              <a:rPr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2016 — 2018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Escreva aqui uma breve descrição sobre o emprego e do foi executado por você durante a sua experiência </a:t>
            </a:r>
            <a:r>
              <a:rPr lang="pt-BR" sz="9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nesta </a:t>
            </a:r>
            <a:r>
              <a:rPr lang="pt-BR" sz="9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empresa</a:t>
            </a:r>
            <a:endParaRPr b="1" sz="9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47800" y="2729750"/>
            <a:ext cx="2410800" cy="4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INFORMAÇÕES</a:t>
            </a:r>
            <a:endParaRPr sz="16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 rot="10800000">
            <a:off x="634341" y="3591721"/>
            <a:ext cx="1637700" cy="0"/>
          </a:xfrm>
          <a:prstGeom prst="straightConnector1">
            <a:avLst/>
          </a:prstGeom>
          <a:noFill/>
          <a:ln cap="flat" cmpd="sng" w="19050">
            <a:solidFill>
              <a:srgbClr val="A6A6A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" name="Google Shape;65;p13"/>
          <p:cNvSpPr txBox="1"/>
          <p:nvPr/>
        </p:nvSpPr>
        <p:spPr>
          <a:xfrm>
            <a:off x="3262800" y="428150"/>
            <a:ext cx="39435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6B6B6B"/>
                </a:solidFill>
                <a:latin typeface="Proxima Nova"/>
                <a:ea typeface="Proxima Nova"/>
                <a:cs typeface="Proxima Nova"/>
                <a:sym typeface="Proxima Nova"/>
              </a:rPr>
              <a:t>SEU </a:t>
            </a:r>
            <a:r>
              <a:rPr lang="pt-BR" sz="2800">
                <a:solidFill>
                  <a:srgbClr val="6B6B6B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NOME</a:t>
            </a:r>
            <a:endParaRPr sz="2800">
              <a:solidFill>
                <a:srgbClr val="6B6B6B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6B6B6B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Cargo</a:t>
            </a:r>
            <a:endParaRPr sz="1500">
              <a:solidFill>
                <a:srgbClr val="6B6B6B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262800" y="1622375"/>
            <a:ext cx="3252600" cy="4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6B6B6B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EXPERIÊNCIA</a:t>
            </a:r>
            <a:endParaRPr sz="1600">
              <a:solidFill>
                <a:srgbClr val="6B6B6B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 rot="10800000">
            <a:off x="3362225" y="2049675"/>
            <a:ext cx="2749500" cy="0"/>
          </a:xfrm>
          <a:prstGeom prst="straightConnector1">
            <a:avLst/>
          </a:prstGeom>
          <a:noFill/>
          <a:ln cap="flat" cmpd="sng" w="19050">
            <a:solidFill>
              <a:srgbClr val="6B6B6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/>
          <p:nvPr/>
        </p:nvSpPr>
        <p:spPr>
          <a:xfrm>
            <a:off x="3359258" y="3119800"/>
            <a:ext cx="117600" cy="1176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6B6B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3359258" y="3993450"/>
            <a:ext cx="117600" cy="1176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6B6B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247800" y="3359200"/>
            <a:ext cx="2410800" cy="2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NOME</a:t>
            </a:r>
            <a:endParaRPr b="1" sz="10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47800" y="3589700"/>
            <a:ext cx="2410800" cy="43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SEU NOME</a:t>
            </a:r>
            <a:endParaRPr sz="2200">
              <a:solidFill>
                <a:srgbClr val="FFFFFF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7800" y="3953125"/>
            <a:ext cx="2410800" cy="2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SEU CARGO</a:t>
            </a:r>
            <a:endParaRPr sz="10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73" name="Google Shape;73;p13"/>
          <p:cNvCxnSpPr/>
          <p:nvPr/>
        </p:nvCxnSpPr>
        <p:spPr>
          <a:xfrm rot="10800000">
            <a:off x="634341" y="4739871"/>
            <a:ext cx="1637700" cy="0"/>
          </a:xfrm>
          <a:prstGeom prst="straightConnector1">
            <a:avLst/>
          </a:prstGeom>
          <a:noFill/>
          <a:ln cap="flat" cmpd="sng" w="19050">
            <a:solidFill>
              <a:srgbClr val="A6A6A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3"/>
          <p:cNvSpPr txBox="1"/>
          <p:nvPr/>
        </p:nvSpPr>
        <p:spPr>
          <a:xfrm>
            <a:off x="247800" y="4507350"/>
            <a:ext cx="2410800" cy="2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CONTATO</a:t>
            </a:r>
            <a:endParaRPr b="1" sz="10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799975" y="6494300"/>
            <a:ext cx="1546500" cy="5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Nome do seu interesse</a:t>
            </a:r>
            <a:endParaRPr b="1" sz="10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C9C9C9"/>
                </a:solidFill>
                <a:latin typeface="Proxima Nova"/>
                <a:ea typeface="Proxima Nova"/>
                <a:cs typeface="Proxima Nova"/>
                <a:sym typeface="Proxima Nova"/>
              </a:rPr>
              <a:t>Descrição resumida do seu interesse mencionado</a:t>
            </a:r>
            <a:endParaRPr sz="800">
              <a:solidFill>
                <a:srgbClr val="C9C9C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76" name="Google Shape;76;p13"/>
          <p:cNvCxnSpPr/>
          <p:nvPr/>
        </p:nvCxnSpPr>
        <p:spPr>
          <a:xfrm rot="10800000">
            <a:off x="621777" y="6421771"/>
            <a:ext cx="1583700" cy="0"/>
          </a:xfrm>
          <a:prstGeom prst="straightConnector1">
            <a:avLst/>
          </a:prstGeom>
          <a:noFill/>
          <a:ln cap="flat" cmpd="sng" w="19050">
            <a:solidFill>
              <a:srgbClr val="A6A6A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7" name="Google Shape;77;p13"/>
          <p:cNvSpPr txBox="1"/>
          <p:nvPr/>
        </p:nvSpPr>
        <p:spPr>
          <a:xfrm>
            <a:off x="247800" y="6189250"/>
            <a:ext cx="2331600" cy="2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INTERESSES</a:t>
            </a:r>
            <a:endParaRPr b="1" sz="10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8" name="Google Shape;7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279" y="6598387"/>
            <a:ext cx="170936" cy="169223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3"/>
          <p:cNvSpPr txBox="1"/>
          <p:nvPr/>
        </p:nvSpPr>
        <p:spPr>
          <a:xfrm>
            <a:off x="799975" y="6953171"/>
            <a:ext cx="1546500" cy="5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Nome do seu interesse</a:t>
            </a:r>
            <a:endParaRPr b="1" sz="10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C9C9C9"/>
                </a:solidFill>
                <a:latin typeface="Proxima Nova"/>
                <a:ea typeface="Proxima Nova"/>
                <a:cs typeface="Proxima Nova"/>
                <a:sym typeface="Proxima Nova"/>
              </a:rPr>
              <a:t>Descrição resumida do seu interesse mencionado</a:t>
            </a:r>
            <a:endParaRPr sz="8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0" name="Google Shape;8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279" y="7057257"/>
            <a:ext cx="170936" cy="169223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799975" y="7428552"/>
            <a:ext cx="1546500" cy="5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Nome do seu interesse</a:t>
            </a:r>
            <a:endParaRPr b="1" sz="10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C9C9C9"/>
                </a:solidFill>
                <a:latin typeface="Proxima Nova"/>
                <a:ea typeface="Proxima Nova"/>
                <a:cs typeface="Proxima Nova"/>
                <a:sym typeface="Proxima Nova"/>
              </a:rPr>
              <a:t>Descrição resumida do seu interesse mencionado</a:t>
            </a:r>
            <a:endParaRPr sz="8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279" y="7532638"/>
            <a:ext cx="170936" cy="169223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/>
        </p:nvSpPr>
        <p:spPr>
          <a:xfrm>
            <a:off x="799975" y="8629104"/>
            <a:ext cx="1546500" cy="5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Nome da sua conquista</a:t>
            </a:r>
            <a:endParaRPr b="1" sz="10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C9C9C9"/>
                </a:solidFill>
                <a:latin typeface="Proxima Nova"/>
                <a:ea typeface="Proxima Nova"/>
                <a:cs typeface="Proxima Nova"/>
                <a:sym typeface="Proxima Nova"/>
              </a:rPr>
              <a:t>Descrição resumida da sua conquista mencionada</a:t>
            </a:r>
            <a:endParaRPr sz="800">
              <a:solidFill>
                <a:srgbClr val="C9C9C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84" name="Google Shape;84;p13"/>
          <p:cNvCxnSpPr/>
          <p:nvPr/>
        </p:nvCxnSpPr>
        <p:spPr>
          <a:xfrm rot="10800000">
            <a:off x="621777" y="8556574"/>
            <a:ext cx="1583700" cy="0"/>
          </a:xfrm>
          <a:prstGeom prst="straightConnector1">
            <a:avLst/>
          </a:prstGeom>
          <a:noFill/>
          <a:ln cap="flat" cmpd="sng" w="19050">
            <a:solidFill>
              <a:srgbClr val="A6A6A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5" name="Google Shape;85;p13"/>
          <p:cNvSpPr txBox="1"/>
          <p:nvPr/>
        </p:nvSpPr>
        <p:spPr>
          <a:xfrm>
            <a:off x="247800" y="8324053"/>
            <a:ext cx="2331600" cy="2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CONQUISTAS</a:t>
            </a:r>
            <a:endParaRPr b="1" sz="10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279" y="8733190"/>
            <a:ext cx="170936" cy="16922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799975" y="9087974"/>
            <a:ext cx="1546500" cy="5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Nome da sua conquista</a:t>
            </a:r>
            <a:endParaRPr b="1" sz="10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C9C9C9"/>
                </a:solidFill>
                <a:latin typeface="Proxima Nova"/>
                <a:ea typeface="Proxima Nova"/>
                <a:cs typeface="Proxima Nova"/>
                <a:sym typeface="Proxima Nova"/>
              </a:rPr>
              <a:t>Descrição resumida da sua conquista mencionada</a:t>
            </a:r>
            <a:endParaRPr b="1" sz="10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279" y="9192060"/>
            <a:ext cx="170936" cy="16922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3553325" y="2987325"/>
            <a:ext cx="3390600" cy="7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434343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NOME DO CARGO</a:t>
            </a:r>
            <a:endParaRPr sz="1200">
              <a:solidFill>
                <a:srgbClr val="434343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EMPRESA	</a:t>
            </a:r>
            <a:r>
              <a:rPr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2018 — 2019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Escreva aqui uma breve descrição sobre o emprego e do foi executado por você durante a sua experiência nesta empresa</a:t>
            </a:r>
            <a:endParaRPr b="1" sz="9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553325" y="3863725"/>
            <a:ext cx="3390600" cy="7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434343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NOME DO CARGO</a:t>
            </a:r>
            <a:endParaRPr sz="1200">
              <a:solidFill>
                <a:srgbClr val="434343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EMPRESA	</a:t>
            </a:r>
            <a:r>
              <a:rPr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2019 — 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Escreva aqui uma breve descrição sobre o emprego e do foi executado por você durante a sua experiência nesta empresa</a:t>
            </a:r>
            <a:endParaRPr b="1" sz="9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91" name="Google Shape;91;p13"/>
          <p:cNvCxnSpPr/>
          <p:nvPr/>
        </p:nvCxnSpPr>
        <p:spPr>
          <a:xfrm>
            <a:off x="3418058" y="5728350"/>
            <a:ext cx="0" cy="2368800"/>
          </a:xfrm>
          <a:prstGeom prst="straightConnector1">
            <a:avLst/>
          </a:prstGeom>
          <a:noFill/>
          <a:ln cap="flat" cmpd="sng" w="19050">
            <a:solidFill>
              <a:srgbClr val="6B6B6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3"/>
          <p:cNvSpPr/>
          <p:nvPr/>
        </p:nvSpPr>
        <p:spPr>
          <a:xfrm>
            <a:off x="3359258" y="5680000"/>
            <a:ext cx="117600" cy="1176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6B6B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3553325" y="5552775"/>
            <a:ext cx="3390600" cy="7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434343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NOME DO CURSO</a:t>
            </a:r>
            <a:endParaRPr sz="1200">
              <a:solidFill>
                <a:srgbClr val="434343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INSTITUIÇÃO DE ENSINO</a:t>
            </a:r>
            <a:r>
              <a:rPr b="1"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	</a:t>
            </a:r>
            <a:r>
              <a:rPr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2011 — 2015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Escreva aqui uma breve descrição sobre o curso e do aprendizado adquirido durante o seu tempo de estudos</a:t>
            </a:r>
            <a:endParaRPr sz="9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262800" y="5064225"/>
            <a:ext cx="3252600" cy="4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6B6B6B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EDUCAÇÃO</a:t>
            </a:r>
            <a:endParaRPr sz="1600">
              <a:solidFill>
                <a:srgbClr val="6B6B6B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</p:txBody>
      </p:sp>
      <p:cxnSp>
        <p:nvCxnSpPr>
          <p:cNvPr id="95" name="Google Shape;95;p13"/>
          <p:cNvCxnSpPr/>
          <p:nvPr/>
        </p:nvCxnSpPr>
        <p:spPr>
          <a:xfrm rot="10800000">
            <a:off x="3362225" y="5491525"/>
            <a:ext cx="2749500" cy="0"/>
          </a:xfrm>
          <a:prstGeom prst="straightConnector1">
            <a:avLst/>
          </a:prstGeom>
          <a:noFill/>
          <a:ln cap="flat" cmpd="sng" w="19050">
            <a:solidFill>
              <a:srgbClr val="6B6B6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6" name="Google Shape;96;p13"/>
          <p:cNvSpPr/>
          <p:nvPr/>
        </p:nvSpPr>
        <p:spPr>
          <a:xfrm>
            <a:off x="3359258" y="6561650"/>
            <a:ext cx="117600" cy="1176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6B6B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3359258" y="7435300"/>
            <a:ext cx="117600" cy="1176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6B6B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 txBox="1"/>
          <p:nvPr/>
        </p:nvSpPr>
        <p:spPr>
          <a:xfrm>
            <a:off x="3553325" y="6429175"/>
            <a:ext cx="3390600" cy="7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rgbClr val="434343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NOME DO CURSO</a:t>
            </a:r>
            <a:endParaRPr sz="1200">
              <a:solidFill>
                <a:srgbClr val="434343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INSTITUIÇÃO DE ENSINO	</a:t>
            </a:r>
            <a:r>
              <a:rPr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2015 — 2015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Escreva aqui uma breve descrição sobre o curso e do aprendizado adquirido durante o seu tempo de estudos</a:t>
            </a:r>
            <a:endParaRPr sz="1200">
              <a:solidFill>
                <a:srgbClr val="434343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3553325" y="7305575"/>
            <a:ext cx="3390600" cy="7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rgbClr val="434343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NOME DO CURSO</a:t>
            </a:r>
            <a:endParaRPr sz="1200">
              <a:solidFill>
                <a:srgbClr val="434343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INSTITUIÇÃO DE ENSINO	</a:t>
            </a:r>
            <a:r>
              <a:rPr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2016 — 2018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Escreva aqui uma breve descrição sobre o curso e do aprendizado adquirido durante o seu tempo de estudos</a:t>
            </a:r>
            <a:endParaRPr sz="1200">
              <a:solidFill>
                <a:srgbClr val="434343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3259136" y="8797500"/>
            <a:ext cx="1194600" cy="5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434343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PORTUGUÊS</a:t>
            </a:r>
            <a:endParaRPr sz="1200">
              <a:solidFill>
                <a:srgbClr val="434343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500"/>
              </a:spcAft>
              <a:buNone/>
            </a:pPr>
            <a:r>
              <a:rPr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Nativo</a:t>
            </a:r>
            <a:endParaRPr sz="9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3262800" y="8308950"/>
            <a:ext cx="3252600" cy="4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6B6B6B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IDIOMAS</a:t>
            </a:r>
            <a:endParaRPr sz="1600">
              <a:solidFill>
                <a:srgbClr val="6B6B6B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</p:txBody>
      </p:sp>
      <p:cxnSp>
        <p:nvCxnSpPr>
          <p:cNvPr id="102" name="Google Shape;102;p13"/>
          <p:cNvCxnSpPr/>
          <p:nvPr/>
        </p:nvCxnSpPr>
        <p:spPr>
          <a:xfrm rot="10800000">
            <a:off x="3362225" y="8736250"/>
            <a:ext cx="2749500" cy="0"/>
          </a:xfrm>
          <a:prstGeom prst="straightConnector1">
            <a:avLst/>
          </a:prstGeom>
          <a:noFill/>
          <a:ln cap="flat" cmpd="sng" w="19050">
            <a:solidFill>
              <a:srgbClr val="6B6B6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Google Shape;103;p13"/>
          <p:cNvSpPr txBox="1"/>
          <p:nvPr/>
        </p:nvSpPr>
        <p:spPr>
          <a:xfrm>
            <a:off x="4514486" y="8797500"/>
            <a:ext cx="1194600" cy="5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434343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INGLÊS</a:t>
            </a:r>
            <a:endParaRPr sz="1200">
              <a:solidFill>
                <a:srgbClr val="434343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500"/>
              </a:spcAft>
              <a:buNone/>
            </a:pPr>
            <a:r>
              <a:rPr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Intermediário</a:t>
            </a:r>
            <a:endParaRPr sz="9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5632886" y="8797500"/>
            <a:ext cx="1194600" cy="5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434343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ESPANHOL</a:t>
            </a:r>
            <a:endParaRPr sz="1200">
              <a:solidFill>
                <a:srgbClr val="434343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500"/>
              </a:spcAft>
              <a:buNone/>
            </a:pPr>
            <a:r>
              <a:rPr lang="pt-BR" sz="1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Básico</a:t>
            </a:r>
            <a:endParaRPr sz="9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