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Proxima Nova"/>
      <p:regular r:id="rId7"/>
      <p:bold r:id="rId8"/>
      <p:italic r:id="rId9"/>
      <p:boldItalic r:id="rId10"/>
    </p:embeddedFont>
    <p:embeddedFont>
      <p:font typeface="Proxima Nova Extrabold"/>
      <p:bold r:id="rId11"/>
    </p:embeddedFont>
    <p:embeddedFont>
      <p:font typeface="Proxima Nova Semibold"/>
      <p:regular r:id="rId12"/>
      <p:bold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928">
          <p15:clr>
            <a:srgbClr val="9AA0A6"/>
          </p15:clr>
        </p15:guide>
        <p15:guide id="2" pos="224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928"/>
        <p:guide pos="224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roximaNovaExtrabold-bold.fntdata"/><Relationship Id="rId10" Type="http://schemas.openxmlformats.org/officeDocument/2006/relationships/font" Target="fonts/ProximaNova-boldItalic.fntdata"/><Relationship Id="rId13" Type="http://schemas.openxmlformats.org/officeDocument/2006/relationships/font" Target="fonts/ProximaNovaSemibold-bold.fntdata"/><Relationship Id="rId12" Type="http://schemas.openxmlformats.org/officeDocument/2006/relationships/font" Target="fonts/ProximaNovaSemibo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roximaNova-italic.fntdata"/><Relationship Id="rId14" Type="http://schemas.openxmlformats.org/officeDocument/2006/relationships/font" Target="fonts/ProximaNovaSemi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ProximaNova-regular.fntdata"/><Relationship Id="rId8" Type="http://schemas.openxmlformats.org/officeDocument/2006/relationships/font" Target="fonts/ProximaNov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43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43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600"/>
          </a:xfrm>
          <a:prstGeom prst="rect">
            <a:avLst/>
          </a:prstGeom>
        </p:spPr>
        <p:txBody>
          <a:bodyPr anchorCtr="0" anchor="b" bIns="95600" lIns="95600" spcFirstLastPara="1" rIns="95600" wrap="square" tIns="956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300"/>
          </a:xfrm>
          <a:prstGeom prst="rect">
            <a:avLst/>
          </a:prstGeom>
        </p:spPr>
        <p:txBody>
          <a:bodyPr anchorCtr="0" anchor="t" bIns="95600" lIns="95600" spcFirstLastPara="1" rIns="95600" wrap="square" tIns="95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7800"/>
          </a:xfrm>
          <a:prstGeom prst="rect">
            <a:avLst/>
          </a:prstGeom>
        </p:spPr>
        <p:txBody>
          <a:bodyPr anchorCtr="0" anchor="ctr" bIns="95600" lIns="95600" spcFirstLastPara="1" rIns="95600" wrap="square" tIns="956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5600" lIns="95600" spcFirstLastPara="1" rIns="95600" wrap="square" tIns="956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500"/>
              <a:buNone/>
              <a:defRPr sz="12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500"/>
              <a:buNone/>
              <a:defRPr sz="1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500"/>
              <a:buNone/>
              <a:defRPr sz="1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500"/>
              <a:buNone/>
              <a:defRPr sz="1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500"/>
              <a:buNone/>
              <a:defRPr sz="1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500"/>
              <a:buNone/>
              <a:defRPr sz="1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500"/>
              <a:buNone/>
              <a:defRPr sz="1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500"/>
              <a:buNone/>
              <a:defRPr sz="1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500"/>
              <a:buNone/>
              <a:defRPr sz="125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5600" lIns="95600" spcFirstLastPara="1" rIns="95600" wrap="square" tIns="95600">
            <a:noAutofit/>
          </a:bodyPr>
          <a:lstStyle>
            <a:lvl1pPr indent="-349250" lvl="0" marL="4572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23850" lvl="1" marL="914400" algn="ctr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ctr">
              <a:spcBef>
                <a:spcPts val="17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ctr">
              <a:spcBef>
                <a:spcPts val="17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ctr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ctr">
              <a:spcBef>
                <a:spcPts val="17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ctr">
              <a:spcBef>
                <a:spcPts val="17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ctr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ctr">
              <a:spcBef>
                <a:spcPts val="1700"/>
              </a:spcBef>
              <a:spcAft>
                <a:spcPts val="17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7800"/>
          </a:xfrm>
          <a:prstGeom prst="rect">
            <a:avLst/>
          </a:prstGeom>
        </p:spPr>
        <p:txBody>
          <a:bodyPr anchorCtr="0" anchor="ctr" bIns="95600" lIns="95600" spcFirstLastPara="1" rIns="95600" wrap="square" tIns="956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7800"/>
          </a:xfrm>
          <a:prstGeom prst="rect">
            <a:avLst/>
          </a:prstGeom>
        </p:spPr>
        <p:txBody>
          <a:bodyPr anchorCtr="0" anchor="ctr" bIns="95600" lIns="95600" spcFirstLastPara="1" rIns="95600" wrap="square" tIns="956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5600" lIns="95600" spcFirstLastPara="1" rIns="95600" wrap="square" tIns="956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7800"/>
          </a:xfrm>
          <a:prstGeom prst="rect">
            <a:avLst/>
          </a:prstGeom>
        </p:spPr>
        <p:txBody>
          <a:bodyPr anchorCtr="0" anchor="ctr" bIns="95600" lIns="95600" spcFirstLastPara="1" rIns="95600" wrap="square" tIns="956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</p:spPr>
        <p:txBody>
          <a:bodyPr anchorCtr="0" anchor="t" bIns="95600" lIns="95600" spcFirstLastPara="1" rIns="95600" wrap="square" tIns="956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600"/>
          </a:xfrm>
          <a:prstGeom prst="rect">
            <a:avLst/>
          </a:prstGeom>
        </p:spPr>
        <p:txBody>
          <a:bodyPr anchorCtr="0" anchor="t" bIns="95600" lIns="95600" spcFirstLastPara="1" rIns="95600" wrap="square" tIns="956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23850" lvl="1" marL="914400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17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17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17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17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1700"/>
              </a:spcBef>
              <a:spcAft>
                <a:spcPts val="17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7800"/>
          </a:xfrm>
          <a:prstGeom prst="rect">
            <a:avLst/>
          </a:prstGeom>
        </p:spPr>
        <p:txBody>
          <a:bodyPr anchorCtr="0" anchor="ctr" bIns="95600" lIns="95600" spcFirstLastPara="1" rIns="95600" wrap="square" tIns="956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</p:spPr>
        <p:txBody>
          <a:bodyPr anchorCtr="0" anchor="t" bIns="95600" lIns="95600" spcFirstLastPara="1" rIns="95600" wrap="square" tIns="956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600"/>
          </a:xfrm>
          <a:prstGeom prst="rect">
            <a:avLst/>
          </a:prstGeom>
        </p:spPr>
        <p:txBody>
          <a:bodyPr anchorCtr="0" anchor="t" bIns="95600" lIns="95600" spcFirstLastPara="1" rIns="95600" wrap="square" tIns="95600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11150" lvl="1" marL="91440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>
              <a:spcBef>
                <a:spcPts val="1700"/>
              </a:spcBef>
              <a:spcAft>
                <a:spcPts val="17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600"/>
          </a:xfrm>
          <a:prstGeom prst="rect">
            <a:avLst/>
          </a:prstGeom>
        </p:spPr>
        <p:txBody>
          <a:bodyPr anchorCtr="0" anchor="t" bIns="95600" lIns="95600" spcFirstLastPara="1" rIns="95600" wrap="square" tIns="95600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11150" lvl="1" marL="91440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>
              <a:spcBef>
                <a:spcPts val="1700"/>
              </a:spcBef>
              <a:spcAft>
                <a:spcPts val="17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7800"/>
          </a:xfrm>
          <a:prstGeom prst="rect">
            <a:avLst/>
          </a:prstGeom>
        </p:spPr>
        <p:txBody>
          <a:bodyPr anchorCtr="0" anchor="ctr" bIns="95600" lIns="95600" spcFirstLastPara="1" rIns="95600" wrap="square" tIns="956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</p:spPr>
        <p:txBody>
          <a:bodyPr anchorCtr="0" anchor="t" bIns="95600" lIns="95600" spcFirstLastPara="1" rIns="95600" wrap="square" tIns="956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7800"/>
          </a:xfrm>
          <a:prstGeom prst="rect">
            <a:avLst/>
          </a:prstGeom>
        </p:spPr>
        <p:txBody>
          <a:bodyPr anchorCtr="0" anchor="ctr" bIns="95600" lIns="95600" spcFirstLastPara="1" rIns="95600" wrap="square" tIns="956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5600" lIns="95600" spcFirstLastPara="1" rIns="95600" wrap="square" tIns="956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8700"/>
          </a:xfrm>
          <a:prstGeom prst="rect">
            <a:avLst/>
          </a:prstGeom>
        </p:spPr>
        <p:txBody>
          <a:bodyPr anchorCtr="0" anchor="t" bIns="95600" lIns="95600" spcFirstLastPara="1" rIns="95600" wrap="square" tIns="95600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311150" lvl="1" marL="91440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>
              <a:spcBef>
                <a:spcPts val="1700"/>
              </a:spcBef>
              <a:spcAft>
                <a:spcPts val="17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7800"/>
          </a:xfrm>
          <a:prstGeom prst="rect">
            <a:avLst/>
          </a:prstGeom>
        </p:spPr>
        <p:txBody>
          <a:bodyPr anchorCtr="0" anchor="ctr" bIns="95600" lIns="95600" spcFirstLastPara="1" rIns="95600" wrap="square" tIns="956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500"/>
          </a:xfrm>
          <a:prstGeom prst="rect">
            <a:avLst/>
          </a:prstGeom>
        </p:spPr>
        <p:txBody>
          <a:bodyPr anchorCtr="0" anchor="ctr" bIns="95600" lIns="95600" spcFirstLastPara="1" rIns="95600" wrap="square" tIns="956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7800"/>
          </a:xfrm>
          <a:prstGeom prst="rect">
            <a:avLst/>
          </a:prstGeom>
        </p:spPr>
        <p:txBody>
          <a:bodyPr anchorCtr="0" anchor="ctr" bIns="95600" lIns="95600" spcFirstLastPara="1" rIns="95600" wrap="square" tIns="956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5600" lIns="95600" spcFirstLastPara="1" rIns="95600" wrap="square" tIns="956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5600" lIns="95600" spcFirstLastPara="1" rIns="95600" wrap="square" tIns="95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5600" lIns="95600" spcFirstLastPara="1" rIns="95600" wrap="square" tIns="956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23850" lvl="1" marL="914400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17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17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17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17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1700"/>
              </a:spcBef>
              <a:spcAft>
                <a:spcPts val="17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7800"/>
          </a:xfrm>
          <a:prstGeom prst="rect">
            <a:avLst/>
          </a:prstGeom>
        </p:spPr>
        <p:txBody>
          <a:bodyPr anchorCtr="0" anchor="ctr" bIns="95600" lIns="95600" spcFirstLastPara="1" rIns="95600" wrap="square" tIns="956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5600" lIns="95600" spcFirstLastPara="1" rIns="95600" wrap="square" tIns="9560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7800"/>
          </a:xfrm>
          <a:prstGeom prst="rect">
            <a:avLst/>
          </a:prstGeom>
        </p:spPr>
        <p:txBody>
          <a:bodyPr anchorCtr="0" anchor="ctr" bIns="95600" lIns="95600" spcFirstLastPara="1" rIns="95600" wrap="square" tIns="956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5600" lIns="95600" spcFirstLastPara="1" rIns="95600" wrap="square" tIns="956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 Extrabold"/>
              <a:buNone/>
              <a:defRPr sz="29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 Extrabold"/>
              <a:buNone/>
              <a:defRPr sz="29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 Extrabold"/>
              <a:buNone/>
              <a:defRPr sz="29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 Extrabold"/>
              <a:buNone/>
              <a:defRPr sz="29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 Extrabold"/>
              <a:buNone/>
              <a:defRPr sz="29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 Extrabold"/>
              <a:buNone/>
              <a:defRPr sz="29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 Extrabold"/>
              <a:buNone/>
              <a:defRPr sz="29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 Extrabold"/>
              <a:buNone/>
              <a:defRPr sz="29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 Extrabold"/>
              <a:buNone/>
              <a:defRPr sz="29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5600" lIns="95600" spcFirstLastPara="1" rIns="95600" wrap="square" tIns="95600">
            <a:noAutofit/>
          </a:bodyPr>
          <a:lstStyle>
            <a:lvl1pPr indent="-3492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 Semibold"/>
              <a:buChar char="●"/>
              <a:defRPr sz="1900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indent="-323850" lvl="1" marL="91440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Proxima Nova Semibold"/>
              <a:buChar char="○"/>
              <a:defRPr sz="1500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indent="-323850" lvl="2" marL="137160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Proxima Nova Semibold"/>
              <a:buChar char="■"/>
              <a:defRPr sz="1500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indent="-323850" lvl="3" marL="182880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Proxima Nova Semibold"/>
              <a:buChar char="●"/>
              <a:defRPr sz="1500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indent="-323850" lvl="4" marL="228600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Proxima Nova Semibold"/>
              <a:buChar char="○"/>
              <a:defRPr sz="1500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indent="-323850" lvl="5" marL="274320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Proxima Nova Semibold"/>
              <a:buChar char="■"/>
              <a:defRPr sz="1500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indent="-323850" lvl="6" marL="320040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Proxima Nova Semibold"/>
              <a:buChar char="●"/>
              <a:defRPr sz="1500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indent="-323850" lvl="7" marL="365760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Proxima Nova Semibold"/>
              <a:buChar char="○"/>
              <a:defRPr sz="1500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indent="-323850" lvl="8" marL="4114800">
              <a:lnSpc>
                <a:spcPct val="115000"/>
              </a:lnSpc>
              <a:spcBef>
                <a:spcPts val="1700"/>
              </a:spcBef>
              <a:spcAft>
                <a:spcPts val="1700"/>
              </a:spcAft>
              <a:buClr>
                <a:schemeClr val="dk2"/>
              </a:buClr>
              <a:buSzPts val="1500"/>
              <a:buFont typeface="Proxima Nova Semibold"/>
              <a:buChar char="■"/>
              <a:defRPr sz="1500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lvl="0" algn="r">
              <a:buNone/>
              <a:defRPr sz="1100">
                <a:solidFill>
                  <a:schemeClr val="dk2"/>
                </a:solidFill>
              </a:defRPr>
            </a:lvl1pPr>
            <a:lvl2pPr lvl="1" algn="r">
              <a:buNone/>
              <a:defRPr sz="1100">
                <a:solidFill>
                  <a:schemeClr val="dk2"/>
                </a:solidFill>
              </a:defRPr>
            </a:lvl2pPr>
            <a:lvl3pPr lvl="2" algn="r">
              <a:buNone/>
              <a:defRPr sz="1100">
                <a:solidFill>
                  <a:schemeClr val="dk2"/>
                </a:solidFill>
              </a:defRPr>
            </a:lvl3pPr>
            <a:lvl4pPr lvl="3" algn="r">
              <a:buNone/>
              <a:defRPr sz="1100">
                <a:solidFill>
                  <a:schemeClr val="dk2"/>
                </a:solidFill>
              </a:defRPr>
            </a:lvl4pPr>
            <a:lvl5pPr lvl="4" algn="r">
              <a:buNone/>
              <a:defRPr sz="1100">
                <a:solidFill>
                  <a:schemeClr val="dk2"/>
                </a:solidFill>
              </a:defRPr>
            </a:lvl5pPr>
            <a:lvl6pPr lvl="5" algn="r">
              <a:buNone/>
              <a:defRPr sz="1100">
                <a:solidFill>
                  <a:schemeClr val="dk2"/>
                </a:solidFill>
              </a:defRPr>
            </a:lvl6pPr>
            <a:lvl7pPr lvl="6" algn="r">
              <a:buNone/>
              <a:defRPr sz="1100">
                <a:solidFill>
                  <a:schemeClr val="dk2"/>
                </a:solidFill>
              </a:defRPr>
            </a:lvl7pPr>
            <a:lvl8pPr lvl="7" algn="r">
              <a:buNone/>
              <a:defRPr sz="1100">
                <a:solidFill>
                  <a:schemeClr val="dk2"/>
                </a:solidFill>
              </a:defRPr>
            </a:lvl8pPr>
            <a:lvl9pPr lvl="8" algn="r">
              <a:buNone/>
              <a:defRPr sz="11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7.png"/><Relationship Id="rId13" Type="http://schemas.openxmlformats.org/officeDocument/2006/relationships/image" Target="../media/image11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1352925"/>
            <a:ext cx="3060000" cy="9339000"/>
          </a:xfrm>
          <a:prstGeom prst="rect">
            <a:avLst/>
          </a:prstGeom>
          <a:solidFill>
            <a:srgbClr val="3131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30362" l="30362" r="0" t="0"/>
          <a:stretch/>
        </p:blipFill>
        <p:spPr>
          <a:xfrm>
            <a:off x="898800" y="663775"/>
            <a:ext cx="1314600" cy="1314600"/>
          </a:xfrm>
          <a:prstGeom prst="ellipse">
            <a:avLst/>
          </a:prstGeom>
          <a:noFill/>
          <a:ln cap="flat" cmpd="sng" w="76200">
            <a:solidFill>
              <a:srgbClr val="17B79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684" y="4198423"/>
            <a:ext cx="180159" cy="13516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658760" y="4121862"/>
            <a:ext cx="21906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email@dominio.com</a:t>
            </a:r>
            <a:endParaRPr sz="10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658760" y="4489712"/>
            <a:ext cx="21906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+55 11 99999-9999</a:t>
            </a:r>
            <a:endParaRPr sz="10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3772" y="4555501"/>
            <a:ext cx="156726" cy="15672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658760" y="4857562"/>
            <a:ext cx="21906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São Paulo, Brasil</a:t>
            </a:r>
            <a:endParaRPr sz="10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3347" y="4923365"/>
            <a:ext cx="117581" cy="15672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/>
          <p:nvPr/>
        </p:nvSpPr>
        <p:spPr>
          <a:xfrm>
            <a:off x="440685" y="4960037"/>
            <a:ext cx="45600" cy="45600"/>
          </a:xfrm>
          <a:prstGeom prst="ellipse">
            <a:avLst/>
          </a:prstGeom>
          <a:solidFill>
            <a:srgbClr val="0925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 txBox="1"/>
          <p:nvPr/>
        </p:nvSpPr>
        <p:spPr>
          <a:xfrm>
            <a:off x="658760" y="5225412"/>
            <a:ext cx="21906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www.seusite.com.br</a:t>
            </a:r>
            <a:endParaRPr sz="10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3761" y="5291178"/>
            <a:ext cx="156751" cy="15681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3462450" y="3161250"/>
            <a:ext cx="9876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434343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2016 — 2017</a:t>
            </a:r>
            <a:endParaRPr sz="1100"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cxnSp>
        <p:nvCxnSpPr>
          <p:cNvPr id="66" name="Google Shape;66;p13"/>
          <p:cNvCxnSpPr/>
          <p:nvPr/>
        </p:nvCxnSpPr>
        <p:spPr>
          <a:xfrm>
            <a:off x="4661245" y="3324550"/>
            <a:ext cx="0" cy="236880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" name="Google Shape;67;p13"/>
          <p:cNvSpPr/>
          <p:nvPr/>
        </p:nvSpPr>
        <p:spPr>
          <a:xfrm>
            <a:off x="4602445" y="3276200"/>
            <a:ext cx="117600" cy="1176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4796525" y="3080500"/>
            <a:ext cx="24099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434343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EMPRESA</a:t>
            </a:r>
            <a:endParaRPr sz="1100">
              <a:solidFill>
                <a:srgbClr val="434343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CARGO</a:t>
            </a:r>
            <a:endParaRPr b="1" sz="1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9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Escreva aqui uma breve descrição sobre o emprego e do foi executado por você durante a sua experiência </a:t>
            </a:r>
            <a:r>
              <a:rPr lang="pt-BR" sz="9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nesta </a:t>
            </a:r>
            <a:r>
              <a:rPr lang="pt-BR" sz="9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empresa</a:t>
            </a:r>
            <a:endParaRPr b="1" sz="9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247797" y="6203459"/>
            <a:ext cx="15063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Microsoft Office</a:t>
            </a:r>
            <a:endParaRPr sz="11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247797" y="6567959"/>
            <a:ext cx="15063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Internet</a:t>
            </a:r>
            <a:endParaRPr sz="11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247797" y="6921209"/>
            <a:ext cx="15063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Photoshop</a:t>
            </a:r>
            <a:endParaRPr sz="11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247797" y="7283009"/>
            <a:ext cx="15063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Google Docs</a:t>
            </a:r>
            <a:endParaRPr sz="11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-17940" y="2247871"/>
            <a:ext cx="30600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     PERFIL </a:t>
            </a:r>
            <a:endParaRPr sz="1600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cxnSp>
        <p:nvCxnSpPr>
          <p:cNvPr id="74" name="Google Shape;74;p13"/>
          <p:cNvCxnSpPr/>
          <p:nvPr/>
        </p:nvCxnSpPr>
        <p:spPr>
          <a:xfrm rot="10800000">
            <a:off x="1166791" y="2480521"/>
            <a:ext cx="1637700" cy="0"/>
          </a:xfrm>
          <a:prstGeom prst="straightConnector1">
            <a:avLst/>
          </a:prstGeom>
          <a:noFill/>
          <a:ln cap="flat" cmpd="sng" w="19050">
            <a:solidFill>
              <a:srgbClr val="17B79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5" name="Google Shape;75;p13"/>
          <p:cNvSpPr txBox="1"/>
          <p:nvPr/>
        </p:nvSpPr>
        <p:spPr>
          <a:xfrm>
            <a:off x="244685" y="2601384"/>
            <a:ext cx="2559900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Escreva aqui de forma resumida um pouco sobre você, suas habilidades, histórico educacional, profissional e tudo que possa enriquecer o seu currículos</a:t>
            </a:r>
            <a:endParaRPr sz="1000">
              <a:solidFill>
                <a:srgbClr val="D9D9D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-17940" y="3594800"/>
            <a:ext cx="30600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     CONTATOS</a:t>
            </a:r>
            <a:endParaRPr sz="1600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cxnSp>
        <p:nvCxnSpPr>
          <p:cNvPr id="77" name="Google Shape;77;p13"/>
          <p:cNvCxnSpPr/>
          <p:nvPr/>
        </p:nvCxnSpPr>
        <p:spPr>
          <a:xfrm rot="10800000">
            <a:off x="1574791" y="3827450"/>
            <a:ext cx="1229700" cy="0"/>
          </a:xfrm>
          <a:prstGeom prst="straightConnector1">
            <a:avLst/>
          </a:prstGeom>
          <a:noFill/>
          <a:ln cap="flat" cmpd="sng" w="19050">
            <a:solidFill>
              <a:srgbClr val="17B79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8" name="Google Shape;78;p13"/>
          <p:cNvSpPr txBox="1"/>
          <p:nvPr/>
        </p:nvSpPr>
        <p:spPr>
          <a:xfrm>
            <a:off x="-17940" y="5741608"/>
            <a:ext cx="30600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     HABILIDADES</a:t>
            </a:r>
            <a:endParaRPr sz="1600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cxnSp>
        <p:nvCxnSpPr>
          <p:cNvPr id="79" name="Google Shape;79;p13"/>
          <p:cNvCxnSpPr/>
          <p:nvPr/>
        </p:nvCxnSpPr>
        <p:spPr>
          <a:xfrm rot="10800000">
            <a:off x="1816891" y="5974258"/>
            <a:ext cx="987600" cy="0"/>
          </a:xfrm>
          <a:prstGeom prst="straightConnector1">
            <a:avLst/>
          </a:prstGeom>
          <a:noFill/>
          <a:ln cap="flat" cmpd="sng" w="19050">
            <a:solidFill>
              <a:srgbClr val="17B79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" name="Google Shape;80;p13"/>
          <p:cNvCxnSpPr/>
          <p:nvPr/>
        </p:nvCxnSpPr>
        <p:spPr>
          <a:xfrm>
            <a:off x="1696297" y="6365549"/>
            <a:ext cx="1076400" cy="0"/>
          </a:xfrm>
          <a:prstGeom prst="straightConnector1">
            <a:avLst/>
          </a:prstGeom>
          <a:noFill/>
          <a:ln cap="flat" cmpd="sng" w="38100">
            <a:solidFill>
              <a:srgbClr val="4F4F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" name="Google Shape;81;p13"/>
          <p:cNvCxnSpPr/>
          <p:nvPr/>
        </p:nvCxnSpPr>
        <p:spPr>
          <a:xfrm>
            <a:off x="1696297" y="6365549"/>
            <a:ext cx="7182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" name="Google Shape;82;p13"/>
          <p:cNvCxnSpPr/>
          <p:nvPr/>
        </p:nvCxnSpPr>
        <p:spPr>
          <a:xfrm>
            <a:off x="1696297" y="6742299"/>
            <a:ext cx="1076400" cy="0"/>
          </a:xfrm>
          <a:prstGeom prst="straightConnector1">
            <a:avLst/>
          </a:prstGeom>
          <a:noFill/>
          <a:ln cap="flat" cmpd="sng" w="38100">
            <a:solidFill>
              <a:srgbClr val="4F4F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" name="Google Shape;83;p13"/>
          <p:cNvCxnSpPr/>
          <p:nvPr/>
        </p:nvCxnSpPr>
        <p:spPr>
          <a:xfrm>
            <a:off x="1696297" y="6742299"/>
            <a:ext cx="10239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" name="Google Shape;84;p13"/>
          <p:cNvCxnSpPr/>
          <p:nvPr/>
        </p:nvCxnSpPr>
        <p:spPr>
          <a:xfrm>
            <a:off x="1696297" y="7087649"/>
            <a:ext cx="1076400" cy="0"/>
          </a:xfrm>
          <a:prstGeom prst="straightConnector1">
            <a:avLst/>
          </a:prstGeom>
          <a:noFill/>
          <a:ln cap="flat" cmpd="sng" w="38100">
            <a:solidFill>
              <a:srgbClr val="4F4F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" name="Google Shape;85;p13"/>
          <p:cNvCxnSpPr/>
          <p:nvPr/>
        </p:nvCxnSpPr>
        <p:spPr>
          <a:xfrm>
            <a:off x="1696297" y="7087649"/>
            <a:ext cx="3738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" name="Google Shape;86;p13"/>
          <p:cNvCxnSpPr/>
          <p:nvPr/>
        </p:nvCxnSpPr>
        <p:spPr>
          <a:xfrm>
            <a:off x="1696297" y="7459899"/>
            <a:ext cx="1076400" cy="0"/>
          </a:xfrm>
          <a:prstGeom prst="straightConnector1">
            <a:avLst/>
          </a:prstGeom>
          <a:noFill/>
          <a:ln cap="flat" cmpd="sng" w="38100">
            <a:solidFill>
              <a:srgbClr val="4F4F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" name="Google Shape;87;p13"/>
          <p:cNvCxnSpPr/>
          <p:nvPr/>
        </p:nvCxnSpPr>
        <p:spPr>
          <a:xfrm>
            <a:off x="1696297" y="7459899"/>
            <a:ext cx="8895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8" name="Google Shape;88;p13"/>
          <p:cNvSpPr txBox="1"/>
          <p:nvPr/>
        </p:nvSpPr>
        <p:spPr>
          <a:xfrm>
            <a:off x="10" y="7939208"/>
            <a:ext cx="30600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     INTERESSES</a:t>
            </a:r>
            <a:endParaRPr sz="1600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cxnSp>
        <p:nvCxnSpPr>
          <p:cNvPr id="89" name="Google Shape;89;p13"/>
          <p:cNvCxnSpPr/>
          <p:nvPr/>
        </p:nvCxnSpPr>
        <p:spPr>
          <a:xfrm rot="10800000">
            <a:off x="1781141" y="8171858"/>
            <a:ext cx="1041300" cy="0"/>
          </a:xfrm>
          <a:prstGeom prst="straightConnector1">
            <a:avLst/>
          </a:prstGeom>
          <a:noFill/>
          <a:ln cap="flat" cmpd="sng" w="19050">
            <a:solidFill>
              <a:srgbClr val="17B79D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0" name="Google Shape;9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86973" y="9189091"/>
            <a:ext cx="335479" cy="335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61909" y="9195419"/>
            <a:ext cx="335477" cy="335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79675" y="9243213"/>
            <a:ext cx="392624" cy="235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486972" y="8572233"/>
            <a:ext cx="335479" cy="293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461909" y="8564949"/>
            <a:ext cx="335476" cy="33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79675" y="8634344"/>
            <a:ext cx="392624" cy="19668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 txBox="1"/>
          <p:nvPr/>
        </p:nvSpPr>
        <p:spPr>
          <a:xfrm>
            <a:off x="3455350" y="1001600"/>
            <a:ext cx="37029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31313D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SEU NOME AQUI</a:t>
            </a:r>
            <a:endParaRPr sz="2800">
              <a:solidFill>
                <a:srgbClr val="31313D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31313D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Cargo</a:t>
            </a:r>
            <a:endParaRPr sz="1500">
              <a:solidFill>
                <a:srgbClr val="31313D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3455360" y="2710321"/>
            <a:ext cx="30600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17B79D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EXPERIÊNCIA</a:t>
            </a:r>
            <a:endParaRPr sz="1300">
              <a:solidFill>
                <a:srgbClr val="17B79D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cxnSp>
        <p:nvCxnSpPr>
          <p:cNvPr id="98" name="Google Shape;98;p13"/>
          <p:cNvCxnSpPr/>
          <p:nvPr/>
        </p:nvCxnSpPr>
        <p:spPr>
          <a:xfrm rot="10800000">
            <a:off x="4796475" y="2950990"/>
            <a:ext cx="2409900" cy="0"/>
          </a:xfrm>
          <a:prstGeom prst="straightConnector1">
            <a:avLst/>
          </a:prstGeom>
          <a:noFill/>
          <a:ln cap="flat" cmpd="sng" w="19050">
            <a:solidFill>
              <a:srgbClr val="31313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9" name="Google Shape;99;p13"/>
          <p:cNvSpPr txBox="1"/>
          <p:nvPr/>
        </p:nvSpPr>
        <p:spPr>
          <a:xfrm>
            <a:off x="3462450" y="4042900"/>
            <a:ext cx="9876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434343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2017 — 2018</a:t>
            </a:r>
            <a:endParaRPr sz="1100"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4602445" y="4157850"/>
            <a:ext cx="117600" cy="1176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4796525" y="3962150"/>
            <a:ext cx="24099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434343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EMPRESA</a:t>
            </a:r>
            <a:endParaRPr sz="1100">
              <a:solidFill>
                <a:srgbClr val="434343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CARGO</a:t>
            </a:r>
            <a:endParaRPr b="1" sz="1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Escreva aqui uma breve descrição sobre o emprego e do foi executado por você durante a sua experiência nesta empresa</a:t>
            </a:r>
            <a:endParaRPr b="1" sz="9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3462450" y="4916550"/>
            <a:ext cx="9876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434343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2018 —</a:t>
            </a:r>
            <a:endParaRPr sz="1100"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4602445" y="5031500"/>
            <a:ext cx="117600" cy="1176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3"/>
          <p:cNvSpPr txBox="1"/>
          <p:nvPr/>
        </p:nvSpPr>
        <p:spPr>
          <a:xfrm>
            <a:off x="4796525" y="4835800"/>
            <a:ext cx="24099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434343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EMPRESA</a:t>
            </a:r>
            <a:endParaRPr sz="1100">
              <a:solidFill>
                <a:srgbClr val="434343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CARGO</a:t>
            </a:r>
            <a:endParaRPr b="1" sz="1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Escreva aqui uma breve descrição sobre o emprego e do foi executado por você durante a sua experiência nesta empresa</a:t>
            </a:r>
            <a:endParaRPr b="1" sz="9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5" name="Google Shape;105;p13"/>
          <p:cNvSpPr txBox="1"/>
          <p:nvPr/>
        </p:nvSpPr>
        <p:spPr>
          <a:xfrm>
            <a:off x="3462450" y="6407200"/>
            <a:ext cx="9876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434343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2011 — 2014</a:t>
            </a:r>
            <a:endParaRPr sz="1100"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cxnSp>
        <p:nvCxnSpPr>
          <p:cNvPr id="106" name="Google Shape;106;p13"/>
          <p:cNvCxnSpPr/>
          <p:nvPr/>
        </p:nvCxnSpPr>
        <p:spPr>
          <a:xfrm>
            <a:off x="4661245" y="6570500"/>
            <a:ext cx="0" cy="149610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7" name="Google Shape;107;p13"/>
          <p:cNvSpPr/>
          <p:nvPr/>
        </p:nvSpPr>
        <p:spPr>
          <a:xfrm>
            <a:off x="4602445" y="6522150"/>
            <a:ext cx="117600" cy="1176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3"/>
          <p:cNvSpPr txBox="1"/>
          <p:nvPr/>
        </p:nvSpPr>
        <p:spPr>
          <a:xfrm>
            <a:off x="4796525" y="6326450"/>
            <a:ext cx="24099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434343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INSTITUIÇÃO DE ENSINO</a:t>
            </a:r>
            <a:endParaRPr sz="1100">
              <a:solidFill>
                <a:srgbClr val="434343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NOME DO CURSO</a:t>
            </a:r>
            <a:endParaRPr b="1" sz="1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Escreva aqui uma breve descrição sobre o curso e do aprendizado adquirido durante o seu tempo de estudos</a:t>
            </a:r>
            <a:endParaRPr b="1" sz="9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3455360" y="5956271"/>
            <a:ext cx="30600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17B79D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EDUCAÇÃO</a:t>
            </a:r>
            <a:endParaRPr sz="1300">
              <a:solidFill>
                <a:srgbClr val="17B79D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10" name="Google Shape;110;p13"/>
          <p:cNvSpPr txBox="1"/>
          <p:nvPr/>
        </p:nvSpPr>
        <p:spPr>
          <a:xfrm>
            <a:off x="3462450" y="7288850"/>
            <a:ext cx="9876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434343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2014 — 2016</a:t>
            </a:r>
            <a:endParaRPr sz="1100"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11" name="Google Shape;111;p13"/>
          <p:cNvSpPr/>
          <p:nvPr/>
        </p:nvSpPr>
        <p:spPr>
          <a:xfrm>
            <a:off x="4602445" y="7403800"/>
            <a:ext cx="117600" cy="1176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3"/>
          <p:cNvSpPr txBox="1"/>
          <p:nvPr/>
        </p:nvSpPr>
        <p:spPr>
          <a:xfrm>
            <a:off x="4796525" y="7208100"/>
            <a:ext cx="24099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434343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INSTITUIÇÃO DE ENSINO</a:t>
            </a:r>
            <a:endParaRPr sz="1100">
              <a:solidFill>
                <a:srgbClr val="434343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NOME DO CURSO</a:t>
            </a:r>
            <a:endParaRPr b="1" sz="1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Escreva aqui uma breve descrição sobre o curso e do aprendizado adquirido durante o seu tempo de estudos</a:t>
            </a:r>
            <a:endParaRPr b="1" sz="9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13" name="Google Shape;113;p13"/>
          <p:cNvCxnSpPr/>
          <p:nvPr/>
        </p:nvCxnSpPr>
        <p:spPr>
          <a:xfrm rot="10800000">
            <a:off x="4611375" y="6193215"/>
            <a:ext cx="2595000" cy="0"/>
          </a:xfrm>
          <a:prstGeom prst="straightConnector1">
            <a:avLst/>
          </a:prstGeom>
          <a:noFill/>
          <a:ln cap="flat" cmpd="sng" w="19050">
            <a:solidFill>
              <a:srgbClr val="31313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4" name="Google Shape;114;p13"/>
          <p:cNvSpPr txBox="1"/>
          <p:nvPr/>
        </p:nvSpPr>
        <p:spPr>
          <a:xfrm>
            <a:off x="3469950" y="8735125"/>
            <a:ext cx="1878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434343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NOME DA PESSOA</a:t>
            </a:r>
            <a:endParaRPr sz="1100">
              <a:solidFill>
                <a:srgbClr val="434343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EMPRESA</a:t>
            </a:r>
            <a:endParaRPr sz="9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just">
              <a:spcBef>
                <a:spcPts val="30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11 99999-9999</a:t>
            </a:r>
            <a:endParaRPr sz="9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emaildapessoa@dominio.com</a:t>
            </a:r>
            <a:endParaRPr sz="9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5" name="Google Shape;115;p13"/>
          <p:cNvSpPr txBox="1"/>
          <p:nvPr/>
        </p:nvSpPr>
        <p:spPr>
          <a:xfrm>
            <a:off x="3455360" y="8364946"/>
            <a:ext cx="30600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17B79D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REFERÊNCIAS</a:t>
            </a:r>
            <a:endParaRPr sz="1300">
              <a:solidFill>
                <a:srgbClr val="17B79D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cxnSp>
        <p:nvCxnSpPr>
          <p:cNvPr id="116" name="Google Shape;116;p13"/>
          <p:cNvCxnSpPr/>
          <p:nvPr/>
        </p:nvCxnSpPr>
        <p:spPr>
          <a:xfrm rot="10800000">
            <a:off x="4795575" y="8601890"/>
            <a:ext cx="2410800" cy="0"/>
          </a:xfrm>
          <a:prstGeom prst="straightConnector1">
            <a:avLst/>
          </a:prstGeom>
          <a:noFill/>
          <a:ln cap="flat" cmpd="sng" w="19050">
            <a:solidFill>
              <a:srgbClr val="31313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7" name="Google Shape;117;p13"/>
          <p:cNvSpPr txBox="1"/>
          <p:nvPr/>
        </p:nvSpPr>
        <p:spPr>
          <a:xfrm>
            <a:off x="5327825" y="8735125"/>
            <a:ext cx="1878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434343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NOME DA PESSOA</a:t>
            </a:r>
            <a:endParaRPr sz="1100">
              <a:solidFill>
                <a:srgbClr val="434343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EMPRESA</a:t>
            </a:r>
            <a:endParaRPr sz="9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just">
              <a:spcBef>
                <a:spcPts val="30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11 99999-9999</a:t>
            </a:r>
            <a:endParaRPr sz="9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emaildapessoa@dominio.com</a:t>
            </a:r>
            <a:endParaRPr sz="9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