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roxima Nova"/>
      <p:regular r:id="rId7"/>
      <p:bold r:id="rId8"/>
      <p:italic r:id="rId9"/>
      <p:boldItalic r:id="rId10"/>
    </p:embeddedFont>
    <p:embeddedFont>
      <p:font typeface="Proxima Nova Extrabold"/>
      <p:bold r:id="rId11"/>
    </p:embeddedFont>
    <p:embeddedFont>
      <p:font typeface="Proxima Nova Semibold"/>
      <p:regular r:id="rId12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9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Extrabold-bold.fntdata"/><Relationship Id="rId10" Type="http://schemas.openxmlformats.org/officeDocument/2006/relationships/font" Target="fonts/ProximaNova-boldItalic.fntdata"/><Relationship Id="rId13" Type="http://schemas.openxmlformats.org/officeDocument/2006/relationships/font" Target="fonts/ProximaNovaSemibold-bold.fntdata"/><Relationship Id="rId12" Type="http://schemas.openxmlformats.org/officeDocument/2006/relationships/font" Target="fonts/ProximaNova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italic.fntdata"/><Relationship Id="rId14" Type="http://schemas.openxmlformats.org/officeDocument/2006/relationships/font" Target="fonts/ProximaNova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roximaNova-regular.fntdata"/><Relationship Id="rId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43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43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3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8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00" lIns="95600" spcFirstLastPara="1" rIns="95600" wrap="square" tIns="956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 Semibold"/>
              <a:buChar char="●"/>
              <a:defRPr sz="19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23850" lvl="1" marL="914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○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323850" lvl="2" marL="1371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■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-323850" lvl="3" marL="18288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●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-323850" lvl="4" marL="22860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○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-323850" lvl="5" marL="27432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■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-323850" lvl="6" marL="3200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●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-323850" lvl="7" marL="3657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○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-323850" lvl="8" marL="411480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500"/>
              <a:buFont typeface="Proxima Nova Semibold"/>
              <a:buChar char="■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12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1050"/>
            <a:ext cx="3060000" cy="10703100"/>
          </a:xfrm>
          <a:prstGeom prst="rect">
            <a:avLst/>
          </a:prstGeom>
          <a:solidFill>
            <a:srgbClr val="092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30362" l="30362" r="0" t="0"/>
          <a:stretch/>
        </p:blipFill>
        <p:spPr>
          <a:xfrm>
            <a:off x="677350" y="442325"/>
            <a:ext cx="1757400" cy="1757400"/>
          </a:xfrm>
          <a:prstGeom prst="ellipse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" name="Google Shape;56;p13"/>
          <p:cNvSpPr txBox="1"/>
          <p:nvPr/>
        </p:nvSpPr>
        <p:spPr>
          <a:xfrm>
            <a:off x="281550" y="3087652"/>
            <a:ext cx="25491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SEU </a:t>
            </a:r>
            <a:r>
              <a:rPr lang="pt-BR" sz="2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NOME</a:t>
            </a:r>
            <a:endParaRPr sz="2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81550" y="3449152"/>
            <a:ext cx="25491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0" y="4068121"/>
            <a:ext cx="3060000" cy="465300"/>
          </a:xfrm>
          <a:prstGeom prst="rect">
            <a:avLst/>
          </a:prstGeom>
          <a:solidFill>
            <a:srgbClr val="0313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    CONTATO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24" y="4695944"/>
            <a:ext cx="180159" cy="1351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76700" y="4619383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email@dominio.com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76700" y="4987233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+55 11 99999-9999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12" y="5053022"/>
            <a:ext cx="156726" cy="15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676700" y="5355083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São Paulo, Brasil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287" y="5420886"/>
            <a:ext cx="117581" cy="15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458625" y="5457558"/>
            <a:ext cx="45600" cy="45600"/>
          </a:xfrm>
          <a:prstGeom prst="ellipse">
            <a:avLst/>
          </a:prstGeom>
          <a:solidFill>
            <a:srgbClr val="092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676700" y="5722933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www.seusite.com.br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701" y="5788699"/>
            <a:ext cx="156751" cy="1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3786275" y="442325"/>
            <a:ext cx="105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2011 — 2014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9" name="Google Shape;69;p13"/>
          <p:cNvSpPr/>
          <p:nvPr/>
        </p:nvSpPr>
        <p:spPr>
          <a:xfrm rot="2700000">
            <a:off x="1477823" y="2891592"/>
            <a:ext cx="156553" cy="156553"/>
          </a:xfrm>
          <a:prstGeom prst="rect">
            <a:avLst/>
          </a:prstGeom>
          <a:solidFill>
            <a:srgbClr val="0313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17600" y="2673677"/>
            <a:ext cx="1677000" cy="330300"/>
          </a:xfrm>
          <a:prstGeom prst="roundRect">
            <a:avLst>
              <a:gd fmla="val 16667" name="adj"/>
            </a:avLst>
          </a:prstGeom>
          <a:solidFill>
            <a:srgbClr val="0313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Olá, eu sou...</a:t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0" y="6241596"/>
            <a:ext cx="3060000" cy="465300"/>
          </a:xfrm>
          <a:prstGeom prst="rect">
            <a:avLst/>
          </a:prstGeom>
          <a:solidFill>
            <a:srgbClr val="0313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    IDIOMAS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81550" y="6792871"/>
            <a:ext cx="25857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Português:	</a:t>
            </a: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Nativo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Inglês:		</a:t>
            </a: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Conversação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Espanhol:	</a:t>
            </a: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Básico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0" y="7841321"/>
            <a:ext cx="3060000" cy="465300"/>
          </a:xfrm>
          <a:prstGeom prst="rect">
            <a:avLst/>
          </a:prstGeom>
          <a:solidFill>
            <a:srgbClr val="0313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    HOBBIES</a:t>
            </a:r>
            <a:endParaRPr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81550" y="8392596"/>
            <a:ext cx="25857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um hobbie seu aqui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um hobbie seu aqui</a:t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um hobbie seu aqui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A6D8FF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um hobbie seu aqui</a:t>
            </a:r>
            <a:endParaRPr sz="1100">
              <a:solidFill>
                <a:srgbClr val="A6D8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3"/>
          <p:cNvSpPr/>
          <p:nvPr/>
        </p:nvSpPr>
        <p:spPr>
          <a:xfrm rot="-5400000">
            <a:off x="2442750" y="916084"/>
            <a:ext cx="1623000" cy="3885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F87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EDUCAÇÃO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3"/>
          <p:cNvSpPr/>
          <p:nvPr/>
        </p:nvSpPr>
        <p:spPr>
          <a:xfrm rot="-5400000">
            <a:off x="2348850" y="2858183"/>
            <a:ext cx="1810800" cy="3885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92C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EXPERIÊNCIA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2347650" y="4895559"/>
            <a:ext cx="1813200" cy="3885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F406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HABILIDADES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3"/>
          <p:cNvSpPr/>
          <p:nvPr/>
        </p:nvSpPr>
        <p:spPr>
          <a:xfrm rot="-5400000">
            <a:off x="2195550" y="7086122"/>
            <a:ext cx="2117400" cy="3885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6A0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CERTIFICAÇÕES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3"/>
          <p:cNvSpPr/>
          <p:nvPr/>
        </p:nvSpPr>
        <p:spPr>
          <a:xfrm rot="-5400000">
            <a:off x="2332500" y="9277163"/>
            <a:ext cx="1843500" cy="3885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0CA3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CONQUISTAS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0" name="Google Shape;80;p13"/>
          <p:cNvCxnSpPr/>
          <p:nvPr/>
        </p:nvCxnSpPr>
        <p:spPr>
          <a:xfrm>
            <a:off x="4932575" y="298825"/>
            <a:ext cx="0" cy="15846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3"/>
          <p:cNvSpPr/>
          <p:nvPr/>
        </p:nvSpPr>
        <p:spPr>
          <a:xfrm>
            <a:off x="4873775" y="557275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3786275" y="930400"/>
            <a:ext cx="105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2014 — 2016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786275" y="1418475"/>
            <a:ext cx="105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2016 — 2018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5120650" y="361575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Faculdade, Cidade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curso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120650" y="845079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Faculdade, Cidade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curso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120650" y="1352922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Faculdade, Cidade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curso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869200" y="104990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4869200" y="154255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1324" y="1003526"/>
            <a:ext cx="355998" cy="2135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786275" y="2387538"/>
            <a:ext cx="105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2014 — 2016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4932575" y="2244038"/>
            <a:ext cx="0" cy="15846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3"/>
          <p:cNvSpPr/>
          <p:nvPr/>
        </p:nvSpPr>
        <p:spPr>
          <a:xfrm>
            <a:off x="4873775" y="2502488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786275" y="2875613"/>
            <a:ext cx="105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2016 — 2018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786275" y="3363688"/>
            <a:ext cx="105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2018 — 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120650" y="2306780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da empresa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120650" y="2790285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da empresa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120650" y="3298127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da empresa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869200" y="2995113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4869200" y="3487763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86568" y="2886136"/>
            <a:ext cx="305535" cy="267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3"/>
          <p:cNvCxnSpPr/>
          <p:nvPr/>
        </p:nvCxnSpPr>
        <p:spPr>
          <a:xfrm>
            <a:off x="3645100" y="2052650"/>
            <a:ext cx="3612600" cy="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3"/>
          <p:cNvCxnSpPr/>
          <p:nvPr/>
        </p:nvCxnSpPr>
        <p:spPr>
          <a:xfrm>
            <a:off x="3645100" y="4068125"/>
            <a:ext cx="3612600" cy="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3"/>
          <p:cNvSpPr txBox="1"/>
          <p:nvPr/>
        </p:nvSpPr>
        <p:spPr>
          <a:xfrm>
            <a:off x="3786275" y="4561775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Microsoft Office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5431525" y="4664849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3786275" y="4850075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Internet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3786275" y="5127125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Photoshop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786275" y="5412725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Google Docs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86571" y="5004192"/>
            <a:ext cx="305526" cy="271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3"/>
          <p:cNvCxnSpPr/>
          <p:nvPr/>
        </p:nvCxnSpPr>
        <p:spPr>
          <a:xfrm>
            <a:off x="3645100" y="6111650"/>
            <a:ext cx="3612600" cy="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3"/>
          <p:cNvSpPr txBox="1"/>
          <p:nvPr/>
        </p:nvSpPr>
        <p:spPr>
          <a:xfrm>
            <a:off x="3037400" y="6536400"/>
            <a:ext cx="32643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xima Nova"/>
              <a:buChar char="○"/>
            </a:pPr>
            <a:r>
              <a:rPr b="1" lang="pt-BR" sz="1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da certificação</a:t>
            </a:r>
            <a:endParaRPr b="1" sz="1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Especialidade | Emitido por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5654425" y="4664849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5876600" y="4664849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6104650" y="4664849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26825" y="4664849"/>
            <a:ext cx="146700" cy="146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5431525" y="49567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654425" y="49567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5876600" y="49567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6104650" y="49567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6326825" y="49567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5431525" y="5225899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5654425" y="5225899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5876600" y="5225899"/>
            <a:ext cx="146700" cy="146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6104650" y="5225899"/>
            <a:ext cx="146700" cy="146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6326825" y="5225899"/>
            <a:ext cx="146700" cy="146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5431525" y="54995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5654425" y="54995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5876600" y="54995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6104650" y="5499574"/>
            <a:ext cx="146700" cy="146700"/>
          </a:xfrm>
          <a:prstGeom prst="ellipse">
            <a:avLst/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6326825" y="5499574"/>
            <a:ext cx="146700" cy="146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3037400" y="6966225"/>
            <a:ext cx="32643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xima Nova"/>
              <a:buChar char="○"/>
            </a:pPr>
            <a:r>
              <a:rPr b="1" lang="pt-BR" sz="1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da certificação</a:t>
            </a:r>
            <a:endParaRPr b="1" sz="1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Especialidade | Emitido por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3037400" y="7410838"/>
            <a:ext cx="32643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roxima Nova"/>
              <a:buChar char="○"/>
            </a:pPr>
            <a:r>
              <a:rPr b="1" lang="pt-BR" sz="1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da certificação</a:t>
            </a:r>
            <a:endParaRPr b="1" sz="1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Especialidade | Emitido por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86568" y="7038589"/>
            <a:ext cx="305526" cy="30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3710075" y="9004725"/>
            <a:ext cx="540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2015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134" name="Google Shape;134;p13"/>
          <p:cNvCxnSpPr/>
          <p:nvPr/>
        </p:nvCxnSpPr>
        <p:spPr>
          <a:xfrm>
            <a:off x="4340700" y="8861225"/>
            <a:ext cx="0" cy="11547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3"/>
          <p:cNvSpPr/>
          <p:nvPr/>
        </p:nvSpPr>
        <p:spPr>
          <a:xfrm>
            <a:off x="4281900" y="9119675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3710075" y="9492800"/>
            <a:ext cx="540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2017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4528775" y="8923975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prêmio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Emitido por</a:t>
            </a:r>
            <a:endParaRPr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4528775" y="9407479"/>
            <a:ext cx="1677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prêmio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Emitido por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4277325" y="961230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86575" y="9302742"/>
            <a:ext cx="305526" cy="27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